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ppenavn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3">
            <a:extLst>
              <a:ext uri="{FF2B5EF4-FFF2-40B4-BE49-F238E27FC236}">
                <a16:creationId xmlns:a16="http://schemas.microsoft.com/office/drawing/2014/main" id="{DCF7F555-5299-42C8-9B1E-AE3F5A94C5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19072" y="1693333"/>
            <a:ext cx="3962400" cy="304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4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da-DK" dirty="0"/>
              <a:t>Indsæt navn på LAG/FLAG</a:t>
            </a:r>
          </a:p>
        </p:txBody>
      </p:sp>
    </p:spTree>
    <p:extLst>
      <p:ext uri="{BB962C8B-B14F-4D97-AF65-F5344CB8AC3E}">
        <p14:creationId xmlns:p14="http://schemas.microsoft.com/office/powerpoint/2010/main" val="15218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>
            <a:extLst>
              <a:ext uri="{FF2B5EF4-FFF2-40B4-BE49-F238E27FC236}">
                <a16:creationId xmlns:a16="http://schemas.microsoft.com/office/drawing/2014/main" id="{BF6932EF-ADC8-43AE-9DF5-21705A0CF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536911"/>
          </a:xfrm>
          <a:prstGeom prst="rect">
            <a:avLst/>
          </a:prstGeom>
        </p:spPr>
        <p:txBody>
          <a:bodyPr vert="eaVert"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4D1AB8D6-E892-4626-87BA-22782B257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536911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7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05B5541-9C31-4E6E-A856-360E1F5E45A0}"/>
              </a:ext>
            </a:extLst>
          </p:cNvPr>
          <p:cNvSpPr txBox="1">
            <a:spLocks/>
          </p:cNvSpPr>
          <p:nvPr userDrawn="1"/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3C88103-FBEE-4A9B-8410-93138401A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A39469F-4CA1-4832-BACB-6078C313E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747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54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6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724F9-DB7A-4BDB-B0CC-92D77D09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B2DC59-1512-4E47-A2EF-75D449241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7641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1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 tite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617708-FEA7-4C99-BEE2-08FAEAE68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35166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6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47E9F2-82FE-44E1-BB73-A73F2C3EC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414891"/>
            <a:ext cx="7886700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94562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D669B-6B4B-46D2-84B2-D88F3A1F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6322-D17D-4D17-9874-2628F836E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40111-059F-46F3-83F9-9BFDDFC8E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09303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0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BADE1-B3DA-4985-9DB1-FFE730547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B8048-9CC7-4275-A7A2-2C593EB57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0F050-0834-4C30-B6F3-5CF2DD549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67830-4096-4257-8A09-55A19D03C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0183B-DA57-486F-834F-D13AA8777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0527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4E595-F9B1-4AB6-90F7-ADD12A23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509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31748A0-895C-4B09-BAC7-5C547BD9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B44D28-0AB1-479D-8CFF-7EFA2D3A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02F23E-A8DB-4B71-920D-D172A821E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5658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2437A-C693-4DEA-8873-903FFD72F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3E489-EA39-460D-9125-2CE04158B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084724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9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52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4" r:id="rId8"/>
    <p:sldLayoutId id="2147483695" r:id="rId9"/>
    <p:sldLayoutId id="2147483696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>
            <a:extLst>
              <a:ext uri="{FF2B5EF4-FFF2-40B4-BE49-F238E27FC236}">
                <a16:creationId xmlns:a16="http://schemas.microsoft.com/office/drawing/2014/main" id="{2E88E6F0-A586-4910-A6A3-C1A2BE116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AF2348-7F85-4E1E-9C16-CA2E1A446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6957992"/>
      </p:ext>
    </p:extLst>
  </p:cSld>
  <p:clrMapOvr>
    <a:masterClrMapping/>
  </p:clrMapOvr>
</p:sld>
</file>

<file path=ppt/theme/theme1.xml><?xml version="1.0" encoding="utf-8"?>
<a:theme xmlns:a="http://schemas.openxmlformats.org/drawingml/2006/main" name="FLAG - overskrift 2">
  <a:themeElements>
    <a:clrScheme name="LAG">
      <a:dk1>
        <a:sysClr val="windowText" lastClr="000000"/>
      </a:dk1>
      <a:lt1>
        <a:sysClr val="window" lastClr="FFFFFF"/>
      </a:lt1>
      <a:dk2>
        <a:srgbClr val="0487B1"/>
      </a:dk2>
      <a:lt2>
        <a:srgbClr val="EFF6E6"/>
      </a:lt2>
      <a:accent1>
        <a:srgbClr val="0F79A4"/>
      </a:accent1>
      <a:accent2>
        <a:srgbClr val="B2D284"/>
      </a:accent2>
      <a:accent3>
        <a:srgbClr val="A50021"/>
      </a:accent3>
      <a:accent4>
        <a:srgbClr val="EB6600"/>
      </a:accent4>
      <a:accent5>
        <a:srgbClr val="993300"/>
      </a:accent5>
      <a:accent6>
        <a:srgbClr val="F79646"/>
      </a:accent6>
      <a:hlink>
        <a:srgbClr val="64B8A4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LAG_blank_3" id="{1AA957C2-E50D-4509-8A6A-CEB1952A2DBF}" vid="{3267E973-C2C8-4E93-90A5-9F1433A83E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FLAG_streg</Template>
  <TotalTime>0</TotalTime>
  <Words>0</Words>
  <Application>Microsoft Office PowerPoint</Application>
  <PresentationFormat>Skærmshow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Verdana</vt:lpstr>
      <vt:lpstr>FLAG - overskrift 2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Heidi Birthe Nielsen</dc:creator>
  <cp:lastModifiedBy>Heidi Birthe Nielsen</cp:lastModifiedBy>
  <cp:revision>1</cp:revision>
  <dcterms:created xsi:type="dcterms:W3CDTF">2018-07-04T11:21:26Z</dcterms:created>
  <dcterms:modified xsi:type="dcterms:W3CDTF">2018-07-04T11:21:42Z</dcterms:modified>
</cp:coreProperties>
</file>