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4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150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uppenavn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dsholder til tekst 3">
            <a:extLst>
              <a:ext uri="{FF2B5EF4-FFF2-40B4-BE49-F238E27FC236}">
                <a16:creationId xmlns:a16="http://schemas.microsoft.com/office/drawing/2014/main" id="{DCF7F555-5299-42C8-9B1E-AE3F5A94C5EE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419072" y="1693333"/>
            <a:ext cx="3962400" cy="3048000"/>
          </a:xfrm>
          <a:prstGeom prst="rect">
            <a:avLst/>
          </a:prstGeom>
        </p:spPr>
        <p:txBody>
          <a:bodyPr anchor="ctr" anchorCtr="0"/>
          <a:lstStyle>
            <a:lvl1pPr marL="0" indent="0">
              <a:buNone/>
              <a:defRPr sz="440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da-DK" dirty="0"/>
              <a:t>Indsæt navn på LAG/FLAG</a:t>
            </a:r>
          </a:p>
        </p:txBody>
      </p:sp>
    </p:spTree>
    <p:extLst>
      <p:ext uri="{BB962C8B-B14F-4D97-AF65-F5344CB8AC3E}">
        <p14:creationId xmlns:p14="http://schemas.microsoft.com/office/powerpoint/2010/main" val="15218757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itle 1">
            <a:extLst>
              <a:ext uri="{FF2B5EF4-FFF2-40B4-BE49-F238E27FC236}">
                <a16:creationId xmlns:a16="http://schemas.microsoft.com/office/drawing/2014/main" id="{BF6932EF-ADC8-43AE-9DF5-21705A0CF73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536911"/>
          </a:xfrm>
          <a:prstGeom prst="rect">
            <a:avLst/>
          </a:prstGeom>
        </p:spPr>
        <p:txBody>
          <a:bodyPr vert="eaVert"/>
          <a:lstStyle>
            <a:lvl1pPr>
              <a:defRPr sz="4000">
                <a:solidFill>
                  <a:schemeClr val="accent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4" name="Vertical Text Placeholder 2">
            <a:extLst>
              <a:ext uri="{FF2B5EF4-FFF2-40B4-BE49-F238E27FC236}">
                <a16:creationId xmlns:a16="http://schemas.microsoft.com/office/drawing/2014/main" id="{4D1AB8D6-E892-4626-87BA-22782B257AB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536911"/>
          </a:xfrm>
          <a:prstGeom prst="rect">
            <a:avLst/>
          </a:prstGeom>
        </p:spPr>
        <p:txBody>
          <a:bodyPr vert="eaVert"/>
          <a:lstStyle>
            <a:lvl1pPr>
              <a:defRPr sz="28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4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18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18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</a:lstStyle>
          <a:p>
            <a:pPr lvl="0"/>
            <a:r>
              <a:rPr lang="da-DK"/>
              <a:t>Rediger teksttypografien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18769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705B5541-9C31-4E6E-A856-360E1F5E45A0}"/>
              </a:ext>
            </a:extLst>
          </p:cNvPr>
          <p:cNvSpPr txBox="1">
            <a:spLocks/>
          </p:cNvSpPr>
          <p:nvPr userDrawn="1"/>
        </p:nvSpPr>
        <p:spPr>
          <a:xfrm>
            <a:off x="685800" y="1122363"/>
            <a:ext cx="7772400" cy="2387600"/>
          </a:xfrm>
          <a:prstGeom prst="rect">
            <a:avLst/>
          </a:prstGeom>
        </p:spPr>
        <p:txBody>
          <a:bodyPr anchor="b"/>
          <a:lstStyle>
            <a:lvl1pPr algn="ctr" defTabSz="457200" rtl="0" eaLnBrk="1" latinLnBrk="0" hangingPunct="1"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4000" dirty="0">
              <a:solidFill>
                <a:schemeClr val="accent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93C88103-FBEE-4A9B-8410-93138401AF1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a-DK"/>
              <a:t>Klik for at redigere undertiteltypografien i masteren</a:t>
            </a:r>
            <a:endParaRPr lang="en-US" dirty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8A39469F-4CA1-4832-BACB-6078C313E52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8200" y="1274763"/>
            <a:ext cx="7772400" cy="2387600"/>
          </a:xfrm>
          <a:prstGeom prst="rect">
            <a:avLst/>
          </a:prstGeom>
        </p:spPr>
        <p:txBody>
          <a:bodyPr anchor="b"/>
          <a:lstStyle>
            <a:lvl1pPr algn="ctr">
              <a:defRPr sz="540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da-DK"/>
              <a:t>Klik for at redigere titeltypografien i masteren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43633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A7724F9-DB7A-4BDB-B0CC-92D77D0980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>
            <a:lvl1pPr>
              <a:defRPr sz="4000">
                <a:solidFill>
                  <a:schemeClr val="accent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da-DK"/>
              <a:t>Klik for at redigere titeltypografien i masteren</a:t>
            </a:r>
            <a:endParaRPr lang="da-DK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74B2DC59-1512-4E47-A2EF-75D4492414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076411"/>
          </a:xfrm>
          <a:prstGeom prst="rect">
            <a:avLst/>
          </a:prstGeom>
        </p:spPr>
        <p:txBody>
          <a:bodyPr/>
          <a:lstStyle>
            <a:lvl1pPr>
              <a:defRPr sz="28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4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18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18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</a:lstStyle>
          <a:p>
            <a:pPr lvl="0"/>
            <a:r>
              <a:rPr lang="da-DK"/>
              <a:t>Rediger teksttypografien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72180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fsnits titel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50617708-FEA7-4C99-BEE2-08FAEAE686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535166"/>
            <a:ext cx="7886700" cy="2852737"/>
          </a:xfrm>
          <a:prstGeom prst="rect">
            <a:avLst/>
          </a:prstGeom>
        </p:spPr>
        <p:txBody>
          <a:bodyPr anchor="b"/>
          <a:lstStyle>
            <a:lvl1pPr>
              <a:defRPr sz="4600">
                <a:solidFill>
                  <a:schemeClr val="accent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5" name="Text Placeholder 2">
            <a:extLst>
              <a:ext uri="{FF2B5EF4-FFF2-40B4-BE49-F238E27FC236}">
                <a16:creationId xmlns:a16="http://schemas.microsoft.com/office/drawing/2014/main" id="{A147E9F2-82FE-44E1-BB73-A73F2C3ECFE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414891"/>
            <a:ext cx="7886700" cy="1500187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/>
              <a:t>Rediger teksttypografien i masteren</a:t>
            </a:r>
          </a:p>
        </p:txBody>
      </p:sp>
    </p:spTree>
    <p:extLst>
      <p:ext uri="{BB962C8B-B14F-4D97-AF65-F5344CB8AC3E}">
        <p14:creationId xmlns:p14="http://schemas.microsoft.com/office/powerpoint/2010/main" val="19456275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76D669B-6B4B-46D2-84B2-D88F3A1FFC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>
            <a:lvl1pPr>
              <a:defRPr sz="4000">
                <a:solidFill>
                  <a:schemeClr val="accent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da-DK"/>
              <a:t>Klik for at redigere titeltypografien i masteren</a:t>
            </a:r>
            <a:endParaRPr lang="da-D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D06322-D17D-4D17-9874-2628F836E9D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093037"/>
          </a:xfrm>
          <a:prstGeom prst="rect">
            <a:avLst/>
          </a:prstGeom>
        </p:spPr>
        <p:txBody>
          <a:bodyPr/>
          <a:lstStyle>
            <a:lvl1pPr>
              <a:defRPr sz="28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4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18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18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</a:lstStyle>
          <a:p>
            <a:pPr lvl="0"/>
            <a:r>
              <a:rPr lang="da-DK"/>
              <a:t>Rediger teksttypografien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0F40111-059F-46F3-83F9-9BFDDFC8E9A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093037"/>
          </a:xfrm>
          <a:prstGeom prst="rect">
            <a:avLst/>
          </a:prstGeom>
        </p:spPr>
        <p:txBody>
          <a:bodyPr/>
          <a:lstStyle>
            <a:lvl1pPr>
              <a:defRPr sz="28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4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18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18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</a:lstStyle>
          <a:p>
            <a:pPr lvl="0"/>
            <a:r>
              <a:rPr lang="da-DK"/>
              <a:t>Rediger teksttypografien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35077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25BADE1-B3DA-4985-9DB1-FFE7305474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>
            <a:lvl1pPr>
              <a:defRPr sz="4000">
                <a:solidFill>
                  <a:schemeClr val="accent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da-DK"/>
              <a:t>Klik for at redigere titeltypografien i masteren</a:t>
            </a:r>
            <a:endParaRPr lang="da-DK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4CB8048-9CC7-4275-A7A2-2C593EB57F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Rediger teksttypografien i masteren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760F050-0834-4C30-B6F3-5CF2DD54933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405274"/>
          </a:xfrm>
          <a:prstGeom prst="rect">
            <a:avLst/>
          </a:prstGeom>
        </p:spPr>
        <p:txBody>
          <a:bodyPr/>
          <a:lstStyle>
            <a:lvl1pPr>
              <a:defRPr sz="28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4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18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18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</a:lstStyle>
          <a:p>
            <a:pPr lvl="0"/>
            <a:r>
              <a:rPr lang="da-DK"/>
              <a:t>Rediger teksttypografien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E467830-4096-4257-8A09-55A19D03C0A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Rediger teksttypografien i masteren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1D0183B-DA57-486F-834F-D13AA87772E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405274"/>
          </a:xfrm>
          <a:prstGeom prst="rect">
            <a:avLst/>
          </a:prstGeom>
        </p:spPr>
        <p:txBody>
          <a:bodyPr/>
          <a:lstStyle>
            <a:lvl1pPr>
              <a:defRPr sz="28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4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18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18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</a:lstStyle>
          <a:p>
            <a:pPr lvl="0"/>
            <a:r>
              <a:rPr lang="da-DK"/>
              <a:t>Rediger teksttypografien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00240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BF4E595-F9B1-4AB6-90F7-ADD12A238D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>
            <a:lvl1pPr>
              <a:defRPr sz="4000">
                <a:solidFill>
                  <a:schemeClr val="accent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da-DK"/>
              <a:t>Klik for at redigere titeltypografien i masteren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7550902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D31748A0-895C-4B09-BAC7-5C547BD96B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</p:spPr>
        <p:txBody>
          <a:bodyPr anchor="b"/>
          <a:lstStyle>
            <a:lvl1pPr>
              <a:defRPr sz="2800">
                <a:solidFill>
                  <a:schemeClr val="accent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B4B44D28-0AB1-479D-8CFF-7EFA2D3A0D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28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4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18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18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/>
              <a:t>Rediger teksttypografien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5" name="Text Placeholder 3">
            <a:extLst>
              <a:ext uri="{FF2B5EF4-FFF2-40B4-BE49-F238E27FC236}">
                <a16:creationId xmlns:a16="http://schemas.microsoft.com/office/drawing/2014/main" id="{6B02F23E-A8DB-4B71-920D-D172A821EEA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Rediger teksttypografien i masteren</a:t>
            </a:r>
          </a:p>
        </p:txBody>
      </p:sp>
    </p:spTree>
    <p:extLst>
      <p:ext uri="{BB962C8B-B14F-4D97-AF65-F5344CB8AC3E}">
        <p14:creationId xmlns:p14="http://schemas.microsoft.com/office/powerpoint/2010/main" val="30565855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F32437A-C693-4DEA-8873-903FFD72F4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>
            <a:lvl1pPr>
              <a:defRPr sz="4000">
                <a:solidFill>
                  <a:schemeClr val="accent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da-DK"/>
              <a:t>Klik for at redigere titeltypografien i masteren</a:t>
            </a:r>
            <a:endParaRPr lang="da-DK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183E489-EA39-460D-9125-2CE04158B88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1825625"/>
            <a:ext cx="7886700" cy="4084724"/>
          </a:xfrm>
          <a:prstGeom prst="rect">
            <a:avLst/>
          </a:prstGeom>
        </p:spPr>
        <p:txBody>
          <a:bodyPr vert="eaVert"/>
          <a:lstStyle>
            <a:lvl1pPr>
              <a:defRPr sz="28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4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18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18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</a:lstStyle>
          <a:p>
            <a:pPr lvl="0"/>
            <a:r>
              <a:rPr lang="da-DK"/>
              <a:t>Rediger teksttypografien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31975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285273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76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4" r:id="rId8"/>
    <p:sldLayoutId id="2147483695" r:id="rId9"/>
    <p:sldLayoutId id="2147483696" r:id="rId10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dertitel 1">
            <a:extLst>
              <a:ext uri="{FF2B5EF4-FFF2-40B4-BE49-F238E27FC236}">
                <a16:creationId xmlns:a16="http://schemas.microsoft.com/office/drawing/2014/main" id="{2E88E6F0-A586-4910-A6A3-C1A2BE116C2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2DAF2348-7F85-4E1E-9C16-CA2E1A44663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516957992"/>
      </p:ext>
    </p:extLst>
  </p:cSld>
  <p:clrMapOvr>
    <a:masterClrMapping/>
  </p:clrMapOvr>
</p:sld>
</file>

<file path=ppt/theme/theme1.xml><?xml version="1.0" encoding="utf-8"?>
<a:theme xmlns:a="http://schemas.openxmlformats.org/drawingml/2006/main" name="FLAG - overskrift 2">
  <a:themeElements>
    <a:clrScheme name="LAG">
      <a:dk1>
        <a:sysClr val="windowText" lastClr="000000"/>
      </a:dk1>
      <a:lt1>
        <a:sysClr val="window" lastClr="FFFFFF"/>
      </a:lt1>
      <a:dk2>
        <a:srgbClr val="0487B1"/>
      </a:dk2>
      <a:lt2>
        <a:srgbClr val="EFF6E6"/>
      </a:lt2>
      <a:accent1>
        <a:srgbClr val="0F79A4"/>
      </a:accent1>
      <a:accent2>
        <a:srgbClr val="B2D284"/>
      </a:accent2>
      <a:accent3>
        <a:srgbClr val="A50021"/>
      </a:accent3>
      <a:accent4>
        <a:srgbClr val="EB6600"/>
      </a:accent4>
      <a:accent5>
        <a:srgbClr val="993300"/>
      </a:accent5>
      <a:accent6>
        <a:srgbClr val="F79646"/>
      </a:accent6>
      <a:hlink>
        <a:srgbClr val="64B8A4"/>
      </a:hlink>
      <a:folHlink>
        <a:srgbClr val="FF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æsentation1" id="{B3021A68-83B0-46D7-9DEF-29CAB37F9133}" vid="{B34C130E-7F57-44B9-B9F4-AE20824806F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LAG_blank</Template>
  <TotalTime>0</TotalTime>
  <Words>0</Words>
  <Application>Microsoft Office PowerPoint</Application>
  <PresentationFormat>Skærmshow (4:3)</PresentationFormat>
  <Paragraphs>0</Paragraphs>
  <Slides>1</Slides>
  <Notes>0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2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1</vt:i4>
      </vt:variant>
    </vt:vector>
  </HeadingPairs>
  <TitlesOfParts>
    <vt:vector size="4" baseType="lpstr">
      <vt:lpstr>Arial</vt:lpstr>
      <vt:lpstr>Verdana</vt:lpstr>
      <vt:lpstr>FLAG - overskrift 2</vt:lpstr>
      <vt:lpstr>PowerPoint-præsentation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PowerPoint-præsentation</dc:title>
  <dc:creator>Heidi Birthe Nielsen</dc:creator>
  <cp:lastModifiedBy>Heidi Birthe Nielsen</cp:lastModifiedBy>
  <cp:revision>1</cp:revision>
  <dcterms:created xsi:type="dcterms:W3CDTF">2018-07-04T11:23:15Z</dcterms:created>
  <dcterms:modified xsi:type="dcterms:W3CDTF">2018-07-04T11:23:36Z</dcterms:modified>
</cp:coreProperties>
</file>